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9" r:id="rId5"/>
    <p:sldId id="262" r:id="rId6"/>
    <p:sldId id="270" r:id="rId7"/>
    <p:sldId id="271" r:id="rId8"/>
    <p:sldId id="272" r:id="rId9"/>
    <p:sldId id="273" r:id="rId10"/>
    <p:sldId id="275" r:id="rId11"/>
    <p:sldId id="27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25/04/2021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 smtClean="0">
                <a:solidFill>
                  <a:srgbClr val="FFFFFF"/>
                </a:solidFill>
              </a:rPr>
              <a:t>MHW3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 smtClean="0">
                <a:solidFill>
                  <a:srgbClr val="FFFFFF"/>
                </a:solidFill>
              </a:rPr>
              <a:t>Francesco Russo 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O46002304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26</a:t>
            </a:r>
            <a:r>
              <a:rPr lang="it-IT" dirty="0" smtClean="0">
                <a:solidFill>
                  <a:srgbClr val="FFFFFF"/>
                </a:solidFill>
              </a:rPr>
              <a:t>/04/2021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chemeClr val="bg1"/>
                </a:solidFill>
              </a:rPr>
              <a:t>Footer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12" y="6193386"/>
            <a:ext cx="7543545" cy="51111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511388"/>
            <a:ext cx="5633887" cy="20424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7" y="2553815"/>
            <a:ext cx="3689116" cy="30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chemeClr val="bg1"/>
                </a:solidFill>
              </a:rPr>
              <a:t>Mobile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17" y="103203"/>
            <a:ext cx="2562524" cy="301135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51" y="3217763"/>
            <a:ext cx="2035526" cy="308438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66" y="6511424"/>
            <a:ext cx="3997673" cy="2708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85" y="27930"/>
            <a:ext cx="3465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9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08" y="3620194"/>
            <a:ext cx="4050003" cy="270550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40" y="201334"/>
            <a:ext cx="7300210" cy="321752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51" y="3666449"/>
            <a:ext cx="3911517" cy="26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40" y="201334"/>
            <a:ext cx="7300210" cy="321752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35" y="3314865"/>
            <a:ext cx="4995131" cy="20041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5215026"/>
            <a:ext cx="3950798" cy="158514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5" y="5020430"/>
            <a:ext cx="3855755" cy="18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5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40" y="201334"/>
            <a:ext cx="7300210" cy="321752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94" y="3442002"/>
            <a:ext cx="4060055" cy="131476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5037016"/>
            <a:ext cx="4594212" cy="148773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3506350"/>
            <a:ext cx="3168856" cy="29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31" y="1"/>
            <a:ext cx="8037869" cy="452703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515745" y="4156916"/>
            <a:ext cx="7195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L’immagine di sfondo sono 5 immagini prese con un api, dove ogni 7sec si alternano cambiando sfondo.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507400" y="105600"/>
            <a:ext cx="150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Ricerca1</a:t>
            </a:r>
          </a:p>
          <a:p>
            <a:r>
              <a:rPr lang="it-IT" dirty="0" err="1"/>
              <a:t>weatherstack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785242" y="2638683"/>
            <a:ext cx="117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</a:p>
          <a:p>
            <a:r>
              <a:rPr lang="it-IT" dirty="0" err="1" smtClean="0">
                <a:solidFill>
                  <a:schemeClr val="bg1"/>
                </a:solidFill>
              </a:rPr>
              <a:t>wikipedia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10757304" y="105600"/>
            <a:ext cx="112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Ricerca2</a:t>
            </a:r>
          </a:p>
          <a:p>
            <a:r>
              <a:rPr lang="it-IT" dirty="0" err="1" smtClean="0"/>
              <a:t>unsplash</a:t>
            </a: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2" y="4744422"/>
            <a:ext cx="3152775" cy="66137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8" y="5839022"/>
            <a:ext cx="3139959" cy="78019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2" y="5265130"/>
            <a:ext cx="3218300" cy="6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59" y="10143"/>
            <a:ext cx="4725852" cy="266166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95" y="3439138"/>
            <a:ext cx="3200444" cy="250299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50" y="2546408"/>
            <a:ext cx="3928291" cy="20241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26" y="4411265"/>
            <a:ext cx="3903963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Unsplash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99" y="127588"/>
            <a:ext cx="4468770" cy="433261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1607993"/>
            <a:ext cx="3428973" cy="430602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80" y="1982380"/>
            <a:ext cx="2971620" cy="47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4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chemeClr val="bg1"/>
                </a:solidFill>
              </a:rPr>
              <a:t>weatherstack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1655087"/>
            <a:ext cx="3890618" cy="343682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63" y="767774"/>
            <a:ext cx="3424497" cy="52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chemeClr val="bg1"/>
                </a:solidFill>
              </a:rPr>
              <a:t>wikipedia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80406" y="2929894"/>
            <a:ext cx="9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Ricerca3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25" y="10138"/>
            <a:ext cx="3283562" cy="370761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02" y="3550341"/>
            <a:ext cx="4799692" cy="3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8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48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MHW3</vt:lpstr>
      <vt:lpstr>Header</vt:lpstr>
      <vt:lpstr>Header</vt:lpstr>
      <vt:lpstr>Header</vt:lpstr>
      <vt:lpstr>Sezione contenuti</vt:lpstr>
      <vt:lpstr>Sezione contenuti</vt:lpstr>
      <vt:lpstr>Unsplash</vt:lpstr>
      <vt:lpstr>weatherstack</vt:lpstr>
      <vt:lpstr>wikipedia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Francesco Russo</cp:lastModifiedBy>
  <cp:revision>8</cp:revision>
  <dcterms:created xsi:type="dcterms:W3CDTF">2021-03-24T16:57:46Z</dcterms:created>
  <dcterms:modified xsi:type="dcterms:W3CDTF">2021-04-25T22:04:03Z</dcterms:modified>
</cp:coreProperties>
</file>